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80" r:id="rId11"/>
    <p:sldId id="494" r:id="rId12"/>
    <p:sldId id="495" r:id="rId13"/>
    <p:sldId id="496" r:id="rId14"/>
    <p:sldId id="497" r:id="rId15"/>
    <p:sldId id="4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5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f2df562-8db1-43f4-a818-218431226cf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f2df562-8db1-43f4-a818-218431226cf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191001" cy="2378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1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Fresh start </a:t>
            </a:r>
            <a:br>
              <a:rPr lang="hr-HR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093" y="1455812"/>
            <a:ext cx="3985821" cy="50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740" y="0"/>
            <a:ext cx="7719237" cy="6826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58" y="212651"/>
            <a:ext cx="23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5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465135" y="351937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ambitious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3009" y="3841161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complain about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326372" y="4210493"/>
            <a:ext cx="9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facilities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719237" y="4848447"/>
            <a:ext cx="13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move house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5667153" y="523121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sporty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6177516" y="5624623"/>
            <a:ext cx="8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attend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5667153" y="599676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popular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7878726" y="6347637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fond  of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296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01" y="0"/>
            <a:ext cx="69496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2037" y="1286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6260" y="12546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634716" y="4369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0983433" y="63370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814391" y="4369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316279" y="63370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8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7474688" y="63370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223284" y="301614"/>
            <a:ext cx="208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67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9004" cy="5273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345" y="5794744"/>
            <a:ext cx="208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6735" y="3030279"/>
            <a:ext cx="101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common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6660" y="3434316"/>
            <a:ext cx="9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interests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7012904" y="338757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close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095153" y="3803648"/>
            <a:ext cx="84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secrets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6243300" y="3836650"/>
            <a:ext cx="53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rely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585722" y="427428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help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839972" y="4693976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trouble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6007395" y="4643620"/>
            <a:ext cx="42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54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3918" y="5796148"/>
            <a:ext cx="2069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8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29768" cy="5796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1637" y="520995"/>
            <a:ext cx="48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0670" y="86123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is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925033" y="1190847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lives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78465" y="1584251"/>
            <a:ext cx="65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gives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5592726" y="1560179"/>
            <a:ext cx="70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come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3615070" y="195358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find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382772" y="2275367"/>
            <a:ext cx="69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make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092995" y="2322915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are   not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3557464" y="2644699"/>
            <a:ext cx="127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don‘t  meet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3721395" y="297711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is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829340" y="3386171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lasts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478465" y="372139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go</a:t>
            </a:r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4166824" y="3755503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have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829340" y="4090727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chat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7240772" y="409072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finishes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925033" y="4460059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doesn‘t go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4797446" y="4470691"/>
            <a:ext cx="79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comes</a:t>
            </a:r>
            <a:endParaRPr lang="hr-HR" dirty="0"/>
          </a:p>
        </p:txBody>
      </p:sp>
      <p:sp>
        <p:nvSpPr>
          <p:cNvPr id="26" name="TextBox 25"/>
          <p:cNvSpPr txBox="1"/>
          <p:nvPr/>
        </p:nvSpPr>
        <p:spPr>
          <a:xfrm>
            <a:off x="1701209" y="4829391"/>
            <a:ext cx="65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work</a:t>
            </a:r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6177516" y="4829391"/>
            <a:ext cx="70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come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2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4" y="1988932"/>
            <a:ext cx="10784701" cy="239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9535" y="2668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9535" y="3038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379535" y="3524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5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odaberi </a:t>
            </a: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hr-HR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</a:t>
            </a: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Pokreni.</a:t>
            </a:r>
          </a:p>
          <a:p>
            <a:pPr marL="0" lvl="0" indent="0" algn="ctr">
              <a:buNone/>
              <a:defRPr/>
            </a:pPr>
            <a:r>
              <a:rPr lang="en-US" sz="2000">
                <a:hlinkClick r:id="rId4"/>
              </a:rPr>
              <a:t>Lesson 1 Fresh start | Way to go 4 (e-sfera.hr)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651641"/>
            <a:ext cx="8944303" cy="6379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82" y="-1"/>
            <a:ext cx="686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Textbook</a:t>
            </a:r>
            <a:r>
              <a:rPr lang="hr-HR" sz="2800" dirty="0"/>
              <a:t> p.12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765" y="1681513"/>
            <a:ext cx="2363542" cy="5176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418" y="54300"/>
            <a:ext cx="3194906" cy="1428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748" y="1468341"/>
            <a:ext cx="2475340" cy="1632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13986" y="5675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6234" y="51365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0193" y="5540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3076" y="4918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5854262" y="518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3214024" y="47341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9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416946" cy="4363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02" y="0"/>
            <a:ext cx="5843108" cy="4614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92230"/>
            <a:ext cx="9740244" cy="940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7897" y="2037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60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10300942" y="1970737"/>
            <a:ext cx="35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923109" y="1996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7785463" y="2307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9239856" y="4236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5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49" y="651641"/>
            <a:ext cx="10664151" cy="4277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6503" y="10624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053943" y="138466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859383" y="184621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354286" y="228164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458789" y="269965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749253" y="306898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933509" y="34797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7872549" y="393627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86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72496" cy="340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41" y="3626068"/>
            <a:ext cx="9218598" cy="3231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194" y="1271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2542903" y="16285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2534194" y="1933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542903" y="2281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2542903" y="2612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2542903" y="2943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88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5" y="95638"/>
            <a:ext cx="2756018" cy="277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27" y="237604"/>
            <a:ext cx="8388858" cy="662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2436" y="237604"/>
            <a:ext cx="108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Laugh </a:t>
            </a:r>
          </a:p>
          <a:p>
            <a:r>
              <a:rPr lang="hr-HR" b="1" dirty="0">
                <a:solidFill>
                  <a:srgbClr val="FF0000"/>
                </a:solidFill>
              </a:rPr>
              <a:t>with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0168" y="1116418"/>
            <a:ext cx="128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friendly.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26726" y="3059668"/>
            <a:ext cx="111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generous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9379" y="3978694"/>
            <a:ext cx="116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avoid you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299" y="2148013"/>
            <a:ext cx="105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say rude words.</a:t>
            </a:r>
          </a:p>
        </p:txBody>
      </p:sp>
    </p:spTree>
    <p:extLst>
      <p:ext uri="{BB962C8B-B14F-4D97-AF65-F5344CB8AC3E}">
        <p14:creationId xmlns:p14="http://schemas.microsoft.com/office/powerpoint/2010/main" val="3078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57" y="73571"/>
            <a:ext cx="12219957" cy="5391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3725" y="4117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7163725" y="4606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149737" y="32134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7149737" y="2349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6</a:t>
            </a:r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7149737" y="36427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149737" y="27554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CD970-B34D-ECEF-BF40-4396719D5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8" t="43547" r="33739" b="28563"/>
          <a:stretch/>
        </p:blipFill>
        <p:spPr>
          <a:xfrm>
            <a:off x="3733100" y="5494284"/>
            <a:ext cx="2642534" cy="1290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BEFD54-6474-300F-D43F-C454213C6FF9}"/>
              </a:ext>
            </a:extLst>
          </p:cNvPr>
          <p:cNvSpPr txBox="1"/>
          <p:nvPr/>
        </p:nvSpPr>
        <p:spPr>
          <a:xfrm>
            <a:off x="6375634" y="6000205"/>
            <a:ext cx="3280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https://www.e-sfera.hr/dodatni-digitalni-sadrzaji/1f2df562-8db1-43f4-a818-218431226cf4/</a:t>
            </a:r>
            <a:endParaRPr lang="hr-HR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56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34" y="3430"/>
            <a:ext cx="10438692" cy="460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2" y="4761186"/>
            <a:ext cx="10387067" cy="1975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3507" y="1392865"/>
            <a:ext cx="225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orders you what to 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507" y="1762197"/>
            <a:ext cx="32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shares her or his things with you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933507" y="2285399"/>
            <a:ext cx="173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talks all the time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933507" y="2675743"/>
            <a:ext cx="383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tells stories, or lies, about other people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33507" y="3019647"/>
            <a:ext cx="370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watches TV all the time, a lazy person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933507" y="3442137"/>
            <a:ext cx="39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worries about his or her health and food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4933507" y="3890296"/>
            <a:ext cx="247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loves football very much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354"/>
            <a:ext cx="12066910" cy="4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216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Unit 1: Lesson 1  Fresh start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104</cp:revision>
  <dcterms:created xsi:type="dcterms:W3CDTF">2021-09-01T06:25:32Z</dcterms:created>
  <dcterms:modified xsi:type="dcterms:W3CDTF">2022-09-20T07:34:50Z</dcterms:modified>
</cp:coreProperties>
</file>